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7" r:id="rId3"/>
    <p:sldId id="330" r:id="rId4"/>
    <p:sldId id="334" r:id="rId5"/>
    <p:sldId id="335" r:id="rId6"/>
    <p:sldId id="336" r:id="rId7"/>
    <p:sldId id="337" r:id="rId8"/>
    <p:sldId id="338" r:id="rId9"/>
    <p:sldId id="339" r:id="rId10"/>
    <p:sldId id="344" r:id="rId11"/>
    <p:sldId id="341" r:id="rId12"/>
    <p:sldId id="342" r:id="rId13"/>
    <p:sldId id="343" r:id="rId14"/>
    <p:sldId id="32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Limits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81408B2-DFC0-4E44-90CD-88F5C591F1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1"/>
    </mc:Choice>
    <mc:Fallback>
      <p:transition spd="slow" advTm="2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Limits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806" y="1022789"/>
                <a:ext cx="10908383" cy="2900800"/>
              </a:xfrm>
            </p:spPr>
            <p:txBody>
              <a:bodyPr>
                <a:normAutofit/>
              </a:bodyPr>
              <a:lstStyle/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300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000" i="0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300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000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num>
                            <m:den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0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sz="3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Limit = 4</a:t>
                </a:r>
              </a:p>
              <a:p>
                <a:pPr marL="914400" lvl="2" indent="0">
                  <a:buNone/>
                </a:pPr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2743200" lvl="5" indent="-457200">
                  <a:buFont typeface="+mj-lt"/>
                  <a:buAutoNum type="arabicPeriod"/>
                </a:pPr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806" y="1022789"/>
                <a:ext cx="10908383" cy="29008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CA56A95-07C1-4671-8813-D1538995401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75646" y="2911473"/>
              <a:ext cx="2741503" cy="3198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6522">
                      <a:extLst>
                        <a:ext uri="{9D8B030D-6E8A-4147-A177-3AD203B41FA5}">
                          <a16:colId xmlns:a16="http://schemas.microsoft.com/office/drawing/2014/main" val="4191571412"/>
                        </a:ext>
                      </a:extLst>
                    </a:gridCol>
                    <a:gridCol w="1874981">
                      <a:extLst>
                        <a:ext uri="{9D8B030D-6E8A-4147-A177-3AD203B41FA5}">
                          <a16:colId xmlns:a16="http://schemas.microsoft.com/office/drawing/2014/main" val="3716257960"/>
                        </a:ext>
                      </a:extLst>
                    </a:gridCol>
                  </a:tblGrid>
                  <a:tr h="43385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Function results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7926116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551350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5595406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488264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undef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313164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4.001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9983550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186007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77544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CA56A95-07C1-4671-8813-D1538995401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75646" y="2911473"/>
              <a:ext cx="2741503" cy="3198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6522">
                      <a:extLst>
                        <a:ext uri="{9D8B030D-6E8A-4147-A177-3AD203B41FA5}">
                          <a16:colId xmlns:a16="http://schemas.microsoft.com/office/drawing/2014/main" val="4191571412"/>
                        </a:ext>
                      </a:extLst>
                    </a:gridCol>
                    <a:gridCol w="1874981">
                      <a:extLst>
                        <a:ext uri="{9D8B030D-6E8A-4147-A177-3AD203B41FA5}">
                          <a16:colId xmlns:a16="http://schemas.microsoft.com/office/drawing/2014/main" val="3716257960"/>
                        </a:ext>
                      </a:extLst>
                    </a:gridCol>
                  </a:tblGrid>
                  <a:tr h="4338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99" t="-7042" r="-218182" b="-661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Function results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7926116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551350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55954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4882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undef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313164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4.001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99835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1860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775442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979598-FA72-47DE-BA4A-12022377C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6041" y="1340592"/>
            <a:ext cx="6615258" cy="476934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4D2028B-55A1-4BD6-9D30-04D759FA5B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81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45"/>
    </mc:Choice>
    <mc:Fallback>
      <p:transition spd="slow" advTm="44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Limits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808" y="1127865"/>
                <a:ext cx="10908383" cy="2900800"/>
              </a:xfrm>
            </p:spPr>
            <p:txBody>
              <a:bodyPr>
                <a:normAutofit/>
              </a:bodyPr>
              <a:lstStyle/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300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000" i="0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</m:num>
                            <m:den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0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2743200" lvl="5" indent="-457200">
                  <a:buFont typeface="+mj-lt"/>
                  <a:buAutoNum type="arabicPeriod"/>
                </a:pPr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808" y="1127865"/>
                <a:ext cx="10908383" cy="29008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3038D76-55D5-4EDA-B8B1-7B4A0B392D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28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13"/>
    </mc:Choice>
    <mc:Fallback>
      <p:transition spd="slow" advTm="10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Limits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808" y="1127864"/>
                <a:ext cx="10908383" cy="5300645"/>
              </a:xfrm>
            </p:spPr>
            <p:txBody>
              <a:bodyPr>
                <a:normAutofit/>
              </a:bodyPr>
              <a:lstStyle/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300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000" i="0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</m:num>
                            <m:den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0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7"/>
                <a14:m>
                  <m:oMath xmlns:m="http://schemas.openxmlformats.org/officeDocument/2006/math">
                    <m:f>
                      <m:fPr>
                        <m:ctrlPr>
                          <a:rPr lang="pt-BR" sz="3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3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3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3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3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3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3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3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den>
                        </m:f>
                      </m:den>
                    </m:f>
                    <m:r>
                      <a:rPr lang="en-US" sz="3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pt-BR" sz="36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3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pt-BR" sz="3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num>
                          <m:den>
                            <m:r>
                              <a:rPr lang="pt-BR" sz="3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den>
                        </m:f>
                        <m:r>
                          <a:rPr lang="en-US" sz="3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pt-BR" sz="3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3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pt-BR" sz="3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num>
                          <m:den>
                            <m:r>
                              <a:rPr lang="pt-BR" sz="3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den>
                        </m:f>
                      </m:den>
                    </m:f>
                    <m:r>
                      <a:rPr lang="en-US" sz="3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pt-BR" sz="36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sz="3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3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num>
                      <m:den>
                        <m:r>
                          <a:rPr lang="en-US" sz="3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3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7"/>
                <a:r>
                  <a:rPr lang="en-US" sz="360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Limit = 3</a:t>
                </a:r>
              </a:p>
              <a:p>
                <a:pPr marL="1257300" lvl="3" indent="0">
                  <a:buNone/>
                </a:pPr>
                <a:endParaRPr lang="en-US" sz="16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2743200" lvl="5" indent="-457200">
                  <a:buFont typeface="+mj-lt"/>
                  <a:buAutoNum type="arabicPeriod"/>
                </a:pPr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808" y="1127864"/>
                <a:ext cx="10908383" cy="530064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07DAD84-E371-4242-BE3B-96618EEC10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3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222"/>
    </mc:Choice>
    <mc:Fallback>
      <p:transition spd="slow" advTm="81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Limits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7008" y="840509"/>
                <a:ext cx="10908383" cy="1025236"/>
              </a:xfrm>
            </p:spPr>
            <p:txBody>
              <a:bodyPr>
                <a:normAutofit/>
              </a:bodyPr>
              <a:lstStyle/>
              <a:p>
                <a:pPr marL="914400" lvl="2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pt-BR" sz="3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3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3000" i="0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3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pt-BR" sz="3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t-BR" sz="3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3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3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3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</m:t>
                            </m:r>
                          </m:num>
                          <m:den>
                            <m:r>
                              <a:rPr lang="en-US" sz="3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280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 Limit = 3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7008" y="840509"/>
                <a:ext cx="10908383" cy="102523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75616E0-D410-4D60-99AF-44FA1F0FF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6" y="1865745"/>
            <a:ext cx="11166764" cy="418379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A2CE480-CD0A-4FD2-BA9B-99A72B4094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7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22"/>
    </mc:Choice>
    <mc:Fallback>
      <p:transition spd="slow" advTm="53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88496" y="1457391"/>
            <a:ext cx="733245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/>
          </a:p>
          <a:p>
            <a:r>
              <a:rPr lang="en-US" sz="2800" dirty="0"/>
              <a:t>Ewen, D., Gary, J. S., &amp; </a:t>
            </a:r>
            <a:r>
              <a:rPr lang="en-US" sz="2800" dirty="0" err="1"/>
              <a:t>Trefzger</a:t>
            </a:r>
            <a:r>
              <a:rPr lang="en-US" sz="2800" dirty="0"/>
              <a:t>, J. E. (2005). </a:t>
            </a:r>
            <a:r>
              <a:rPr lang="en-US" sz="2800" i="1" dirty="0"/>
              <a:t>Technical calculus</a:t>
            </a:r>
            <a:r>
              <a:rPr lang="en-US" sz="2800" dirty="0"/>
              <a:t>. Upper Saddle River, NJ: Pearson/Prentice Hall.</a:t>
            </a:r>
          </a:p>
          <a:p>
            <a:endParaRPr lang="en-US" sz="2800" dirty="0"/>
          </a:p>
          <a:p>
            <a:r>
              <a:rPr lang="en-US" sz="2800" dirty="0"/>
              <a:t>Richmond, A. E., &amp; Hecht, G. W. (1989). </a:t>
            </a:r>
            <a:r>
              <a:rPr lang="en-US" sz="2800" i="1" dirty="0"/>
              <a:t>Calculus for electronics</a:t>
            </a:r>
            <a:r>
              <a:rPr lang="en-US" sz="2800" dirty="0"/>
              <a:t>. New York: McGraw-Hill.</a:t>
            </a:r>
          </a:p>
          <a:p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Limits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5" y="1461061"/>
                <a:ext cx="10908383" cy="4100840"/>
              </a:xfrm>
            </p:spPr>
            <p:txBody>
              <a:bodyPr>
                <a:normAutofit/>
              </a:bodyPr>
              <a:lstStyle/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300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000" i="0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300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000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num>
                            <m:den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0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Problem: When</a:t>
                </a:r>
                <a:r>
                  <a:rPr lang="en-US" sz="3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cap="none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cap="none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the equation becomes undefined due to the 0 in the denominator.</a:t>
                </a:r>
              </a:p>
              <a:p>
                <a:pPr lvl="2"/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Solution:</a:t>
                </a:r>
              </a:p>
              <a:p>
                <a:pPr lvl="3"/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You can find the limit by looking at the function as it approaches </a:t>
                </a:r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from either or both sides of the graph. </a:t>
                </a:r>
              </a:p>
              <a:p>
                <a:pPr marL="2743200" lvl="5" indent="-457200">
                  <a:buFont typeface="+mj-lt"/>
                  <a:buAutoNum type="arabicPeriod"/>
                </a:pPr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5" y="1461061"/>
                <a:ext cx="10908383" cy="410084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8E16A2C-9D96-4027-ACD9-A34FDCAE67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5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67"/>
    </mc:Choice>
    <mc:Fallback>
      <p:transition spd="slow" advTm="41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Limits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808" y="1127865"/>
                <a:ext cx="10908383" cy="2900800"/>
              </a:xfrm>
            </p:spPr>
            <p:txBody>
              <a:bodyPr>
                <a:normAutofit/>
              </a:bodyPr>
              <a:lstStyle/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300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000" i="0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300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000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num>
                            <m:den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0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2743200" lvl="5" indent="-457200">
                  <a:buFont typeface="+mj-lt"/>
                  <a:buAutoNum type="arabicPeriod"/>
                </a:pPr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808" y="1127865"/>
                <a:ext cx="10908383" cy="29008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CA56A95-07C1-4671-8813-D15389954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6048698"/>
                  </p:ext>
                </p:extLst>
              </p:nvPr>
            </p:nvGraphicFramePr>
            <p:xfrm>
              <a:off x="4725246" y="1978600"/>
              <a:ext cx="2741503" cy="3198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6522">
                      <a:extLst>
                        <a:ext uri="{9D8B030D-6E8A-4147-A177-3AD203B41FA5}">
                          <a16:colId xmlns:a16="http://schemas.microsoft.com/office/drawing/2014/main" val="4191571412"/>
                        </a:ext>
                      </a:extLst>
                    </a:gridCol>
                    <a:gridCol w="1874981">
                      <a:extLst>
                        <a:ext uri="{9D8B030D-6E8A-4147-A177-3AD203B41FA5}">
                          <a16:colId xmlns:a16="http://schemas.microsoft.com/office/drawing/2014/main" val="3716257960"/>
                        </a:ext>
                      </a:extLst>
                    </a:gridCol>
                  </a:tblGrid>
                  <a:tr h="43385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Function results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7926116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551350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5595406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488264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313164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9983550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186007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77544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CA56A95-07C1-4671-8813-D15389954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6048698"/>
                  </p:ext>
                </p:extLst>
              </p:nvPr>
            </p:nvGraphicFramePr>
            <p:xfrm>
              <a:off x="4725246" y="1978600"/>
              <a:ext cx="2741503" cy="3198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6522">
                      <a:extLst>
                        <a:ext uri="{9D8B030D-6E8A-4147-A177-3AD203B41FA5}">
                          <a16:colId xmlns:a16="http://schemas.microsoft.com/office/drawing/2014/main" val="4191571412"/>
                        </a:ext>
                      </a:extLst>
                    </a:gridCol>
                    <a:gridCol w="1874981">
                      <a:extLst>
                        <a:ext uri="{9D8B030D-6E8A-4147-A177-3AD203B41FA5}">
                          <a16:colId xmlns:a16="http://schemas.microsoft.com/office/drawing/2014/main" val="3716257960"/>
                        </a:ext>
                      </a:extLst>
                    </a:gridCol>
                  </a:tblGrid>
                  <a:tr h="4338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704" t="-7042" r="-220423" b="-661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Function results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7926116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551350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55954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4882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313164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99835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1860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775442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34A51D5-52B5-4E63-AC1F-25187AD969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78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21"/>
    </mc:Choice>
    <mc:Fallback>
      <p:transition spd="slow" advTm="17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Limits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808" y="1127865"/>
                <a:ext cx="10908383" cy="2900800"/>
              </a:xfrm>
            </p:spPr>
            <p:txBody>
              <a:bodyPr>
                <a:normAutofit/>
              </a:bodyPr>
              <a:lstStyle/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300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000" i="0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300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000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num>
                            <m:den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0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2743200" lvl="5" indent="-457200">
                  <a:buFont typeface="+mj-lt"/>
                  <a:buAutoNum type="arabicPeriod"/>
                </a:pPr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808" y="1127865"/>
                <a:ext cx="10908383" cy="29008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CA56A95-07C1-4671-8813-D15389954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5138541"/>
                  </p:ext>
                </p:extLst>
              </p:nvPr>
            </p:nvGraphicFramePr>
            <p:xfrm>
              <a:off x="4725246" y="1978600"/>
              <a:ext cx="2741503" cy="3198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6522">
                      <a:extLst>
                        <a:ext uri="{9D8B030D-6E8A-4147-A177-3AD203B41FA5}">
                          <a16:colId xmlns:a16="http://schemas.microsoft.com/office/drawing/2014/main" val="4191571412"/>
                        </a:ext>
                      </a:extLst>
                    </a:gridCol>
                    <a:gridCol w="1874981">
                      <a:extLst>
                        <a:ext uri="{9D8B030D-6E8A-4147-A177-3AD203B41FA5}">
                          <a16:colId xmlns:a16="http://schemas.microsoft.com/office/drawing/2014/main" val="3716257960"/>
                        </a:ext>
                      </a:extLst>
                    </a:gridCol>
                  </a:tblGrid>
                  <a:tr h="43385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Function results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7926116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551350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5595406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488264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313164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9983550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186007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77544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CA56A95-07C1-4671-8813-D15389954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5138541"/>
                  </p:ext>
                </p:extLst>
              </p:nvPr>
            </p:nvGraphicFramePr>
            <p:xfrm>
              <a:off x="4725246" y="1978600"/>
              <a:ext cx="2741503" cy="3198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6522">
                      <a:extLst>
                        <a:ext uri="{9D8B030D-6E8A-4147-A177-3AD203B41FA5}">
                          <a16:colId xmlns:a16="http://schemas.microsoft.com/office/drawing/2014/main" val="4191571412"/>
                        </a:ext>
                      </a:extLst>
                    </a:gridCol>
                    <a:gridCol w="1874981">
                      <a:extLst>
                        <a:ext uri="{9D8B030D-6E8A-4147-A177-3AD203B41FA5}">
                          <a16:colId xmlns:a16="http://schemas.microsoft.com/office/drawing/2014/main" val="3716257960"/>
                        </a:ext>
                      </a:extLst>
                    </a:gridCol>
                  </a:tblGrid>
                  <a:tr h="4338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704" t="-7042" r="-220423" b="-661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Function results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7926116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551350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55954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4882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313164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99835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1860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775442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99FC68E-53D7-4265-87A7-BE344CAAEA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27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45"/>
    </mc:Choice>
    <mc:Fallback>
      <p:transition spd="slow" advTm="7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Limits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808" y="1127865"/>
                <a:ext cx="10908383" cy="2900800"/>
              </a:xfrm>
            </p:spPr>
            <p:txBody>
              <a:bodyPr>
                <a:normAutofit/>
              </a:bodyPr>
              <a:lstStyle/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300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000" i="0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300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000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num>
                            <m:den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0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2743200" lvl="5" indent="-457200">
                  <a:buFont typeface="+mj-lt"/>
                  <a:buAutoNum type="arabicPeriod"/>
                </a:pPr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808" y="1127865"/>
                <a:ext cx="10908383" cy="29008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CA56A95-07C1-4671-8813-D15389954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927995"/>
                  </p:ext>
                </p:extLst>
              </p:nvPr>
            </p:nvGraphicFramePr>
            <p:xfrm>
              <a:off x="4725246" y="1978600"/>
              <a:ext cx="2741503" cy="3198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6522">
                      <a:extLst>
                        <a:ext uri="{9D8B030D-6E8A-4147-A177-3AD203B41FA5}">
                          <a16:colId xmlns:a16="http://schemas.microsoft.com/office/drawing/2014/main" val="4191571412"/>
                        </a:ext>
                      </a:extLst>
                    </a:gridCol>
                    <a:gridCol w="1874981">
                      <a:extLst>
                        <a:ext uri="{9D8B030D-6E8A-4147-A177-3AD203B41FA5}">
                          <a16:colId xmlns:a16="http://schemas.microsoft.com/office/drawing/2014/main" val="3716257960"/>
                        </a:ext>
                      </a:extLst>
                    </a:gridCol>
                  </a:tblGrid>
                  <a:tr h="43385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Function results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7926116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551350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5595406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488264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313164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9983550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186007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77544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CA56A95-07C1-4671-8813-D15389954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927995"/>
                  </p:ext>
                </p:extLst>
              </p:nvPr>
            </p:nvGraphicFramePr>
            <p:xfrm>
              <a:off x="4725246" y="1978600"/>
              <a:ext cx="2741503" cy="3198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6522">
                      <a:extLst>
                        <a:ext uri="{9D8B030D-6E8A-4147-A177-3AD203B41FA5}">
                          <a16:colId xmlns:a16="http://schemas.microsoft.com/office/drawing/2014/main" val="4191571412"/>
                        </a:ext>
                      </a:extLst>
                    </a:gridCol>
                    <a:gridCol w="1874981">
                      <a:extLst>
                        <a:ext uri="{9D8B030D-6E8A-4147-A177-3AD203B41FA5}">
                          <a16:colId xmlns:a16="http://schemas.microsoft.com/office/drawing/2014/main" val="3716257960"/>
                        </a:ext>
                      </a:extLst>
                    </a:gridCol>
                  </a:tblGrid>
                  <a:tr h="4338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704" t="-7042" r="-220423" b="-661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Function results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7926116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551350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55954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4882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313164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99835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1860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775442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A2B14C2-8764-4BD0-AE1E-41755E181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85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3"/>
    </mc:Choice>
    <mc:Fallback>
      <p:transition spd="slow" advTm="6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Limits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808" y="1127865"/>
                <a:ext cx="10908383" cy="2900800"/>
              </a:xfrm>
            </p:spPr>
            <p:txBody>
              <a:bodyPr>
                <a:normAutofit/>
              </a:bodyPr>
              <a:lstStyle/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300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000" i="0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300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000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num>
                            <m:den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0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2743200" lvl="5" indent="-457200">
                  <a:buFont typeface="+mj-lt"/>
                  <a:buAutoNum type="arabicPeriod"/>
                </a:pPr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808" y="1127865"/>
                <a:ext cx="10908383" cy="29008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CA56A95-07C1-4671-8813-D15389954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9019791"/>
                  </p:ext>
                </p:extLst>
              </p:nvPr>
            </p:nvGraphicFramePr>
            <p:xfrm>
              <a:off x="4725246" y="1978600"/>
              <a:ext cx="2741503" cy="3198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6522">
                      <a:extLst>
                        <a:ext uri="{9D8B030D-6E8A-4147-A177-3AD203B41FA5}">
                          <a16:colId xmlns:a16="http://schemas.microsoft.com/office/drawing/2014/main" val="4191571412"/>
                        </a:ext>
                      </a:extLst>
                    </a:gridCol>
                    <a:gridCol w="1874981">
                      <a:extLst>
                        <a:ext uri="{9D8B030D-6E8A-4147-A177-3AD203B41FA5}">
                          <a16:colId xmlns:a16="http://schemas.microsoft.com/office/drawing/2014/main" val="3716257960"/>
                        </a:ext>
                      </a:extLst>
                    </a:gridCol>
                  </a:tblGrid>
                  <a:tr h="43385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Function results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7926116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551350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5595406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488264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313164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9983550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186007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77544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CA56A95-07C1-4671-8813-D15389954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9019791"/>
                  </p:ext>
                </p:extLst>
              </p:nvPr>
            </p:nvGraphicFramePr>
            <p:xfrm>
              <a:off x="4725246" y="1978600"/>
              <a:ext cx="2741503" cy="3198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6522">
                      <a:extLst>
                        <a:ext uri="{9D8B030D-6E8A-4147-A177-3AD203B41FA5}">
                          <a16:colId xmlns:a16="http://schemas.microsoft.com/office/drawing/2014/main" val="4191571412"/>
                        </a:ext>
                      </a:extLst>
                    </a:gridCol>
                    <a:gridCol w="1874981">
                      <a:extLst>
                        <a:ext uri="{9D8B030D-6E8A-4147-A177-3AD203B41FA5}">
                          <a16:colId xmlns:a16="http://schemas.microsoft.com/office/drawing/2014/main" val="3716257960"/>
                        </a:ext>
                      </a:extLst>
                    </a:gridCol>
                  </a:tblGrid>
                  <a:tr h="4338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704" t="-7042" r="-220423" b="-661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Function results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7926116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551350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55954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4882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313164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99835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1860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775442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D35EDD8-9330-42B3-82AB-766098C13A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61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50"/>
    </mc:Choice>
    <mc:Fallback>
      <p:transition spd="slow" advTm="11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Limits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808" y="1127865"/>
                <a:ext cx="10908383" cy="2900800"/>
              </a:xfrm>
            </p:spPr>
            <p:txBody>
              <a:bodyPr>
                <a:normAutofit/>
              </a:bodyPr>
              <a:lstStyle/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300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000" i="0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300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000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num>
                            <m:den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0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2743200" lvl="5" indent="-457200">
                  <a:buFont typeface="+mj-lt"/>
                  <a:buAutoNum type="arabicPeriod"/>
                </a:pPr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808" y="1127865"/>
                <a:ext cx="10908383" cy="29008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CA56A95-07C1-4671-8813-D15389954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6556438"/>
                  </p:ext>
                </p:extLst>
              </p:nvPr>
            </p:nvGraphicFramePr>
            <p:xfrm>
              <a:off x="4725246" y="1978600"/>
              <a:ext cx="2741503" cy="3198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6522">
                      <a:extLst>
                        <a:ext uri="{9D8B030D-6E8A-4147-A177-3AD203B41FA5}">
                          <a16:colId xmlns:a16="http://schemas.microsoft.com/office/drawing/2014/main" val="4191571412"/>
                        </a:ext>
                      </a:extLst>
                    </a:gridCol>
                    <a:gridCol w="1874981">
                      <a:extLst>
                        <a:ext uri="{9D8B030D-6E8A-4147-A177-3AD203B41FA5}">
                          <a16:colId xmlns:a16="http://schemas.microsoft.com/office/drawing/2014/main" val="3716257960"/>
                        </a:ext>
                      </a:extLst>
                    </a:gridCol>
                  </a:tblGrid>
                  <a:tr h="43385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Function results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7926116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551350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5595406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488264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undef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313164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9983550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186007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77544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CA56A95-07C1-4671-8813-D15389954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6556438"/>
                  </p:ext>
                </p:extLst>
              </p:nvPr>
            </p:nvGraphicFramePr>
            <p:xfrm>
              <a:off x="4725246" y="1978600"/>
              <a:ext cx="2741503" cy="3198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6522">
                      <a:extLst>
                        <a:ext uri="{9D8B030D-6E8A-4147-A177-3AD203B41FA5}">
                          <a16:colId xmlns:a16="http://schemas.microsoft.com/office/drawing/2014/main" val="4191571412"/>
                        </a:ext>
                      </a:extLst>
                    </a:gridCol>
                    <a:gridCol w="1874981">
                      <a:extLst>
                        <a:ext uri="{9D8B030D-6E8A-4147-A177-3AD203B41FA5}">
                          <a16:colId xmlns:a16="http://schemas.microsoft.com/office/drawing/2014/main" val="3716257960"/>
                        </a:ext>
                      </a:extLst>
                    </a:gridCol>
                  </a:tblGrid>
                  <a:tr h="4338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704" t="-7042" r="-220423" b="-661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Function results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7926116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551350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55954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4882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undef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313164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99835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1860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775442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EF11B91-C91E-45F8-B530-4789F2F71C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75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0"/>
    </mc:Choice>
    <mc:Fallback>
      <p:transition spd="slow" advTm="6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Limits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808" y="1127865"/>
                <a:ext cx="10908383" cy="2900800"/>
              </a:xfrm>
            </p:spPr>
            <p:txBody>
              <a:bodyPr>
                <a:normAutofit/>
              </a:bodyPr>
              <a:lstStyle/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300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000" i="0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300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000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num>
                            <m:den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0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2743200" lvl="5" indent="-457200">
                  <a:buFont typeface="+mj-lt"/>
                  <a:buAutoNum type="arabicPeriod"/>
                </a:pPr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808" y="1127865"/>
                <a:ext cx="10908383" cy="29008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CA56A95-07C1-4671-8813-D15389954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2222278"/>
                  </p:ext>
                </p:extLst>
              </p:nvPr>
            </p:nvGraphicFramePr>
            <p:xfrm>
              <a:off x="4725246" y="1978600"/>
              <a:ext cx="2741503" cy="3198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6522">
                      <a:extLst>
                        <a:ext uri="{9D8B030D-6E8A-4147-A177-3AD203B41FA5}">
                          <a16:colId xmlns:a16="http://schemas.microsoft.com/office/drawing/2014/main" val="4191571412"/>
                        </a:ext>
                      </a:extLst>
                    </a:gridCol>
                    <a:gridCol w="1874981">
                      <a:extLst>
                        <a:ext uri="{9D8B030D-6E8A-4147-A177-3AD203B41FA5}">
                          <a16:colId xmlns:a16="http://schemas.microsoft.com/office/drawing/2014/main" val="3716257960"/>
                        </a:ext>
                      </a:extLst>
                    </a:gridCol>
                  </a:tblGrid>
                  <a:tr h="43385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Function results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7926116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551350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5595406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488264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undef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313164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4.001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9983550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186007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77544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CA56A95-07C1-4671-8813-D15389954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2222278"/>
                  </p:ext>
                </p:extLst>
              </p:nvPr>
            </p:nvGraphicFramePr>
            <p:xfrm>
              <a:off x="4725246" y="1978600"/>
              <a:ext cx="2741503" cy="3198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6522">
                      <a:extLst>
                        <a:ext uri="{9D8B030D-6E8A-4147-A177-3AD203B41FA5}">
                          <a16:colId xmlns:a16="http://schemas.microsoft.com/office/drawing/2014/main" val="4191571412"/>
                        </a:ext>
                      </a:extLst>
                    </a:gridCol>
                    <a:gridCol w="1874981">
                      <a:extLst>
                        <a:ext uri="{9D8B030D-6E8A-4147-A177-3AD203B41FA5}">
                          <a16:colId xmlns:a16="http://schemas.microsoft.com/office/drawing/2014/main" val="3716257960"/>
                        </a:ext>
                      </a:extLst>
                    </a:gridCol>
                  </a:tblGrid>
                  <a:tr h="4338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704" t="-7042" r="-220423" b="-661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Function results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7926116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551350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55954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4882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undef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313164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4.001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99835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1860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775442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9C0EBA0-497A-4296-BCB3-68D9957D44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4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23"/>
    </mc:Choice>
    <mc:Fallback>
      <p:transition spd="slow" advTm="19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Limits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806" y="1022789"/>
                <a:ext cx="10908383" cy="2900800"/>
              </a:xfrm>
            </p:spPr>
            <p:txBody>
              <a:bodyPr>
                <a:normAutofit/>
              </a:bodyPr>
              <a:lstStyle/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300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3000" i="0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300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300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000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num>
                            <m:den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3000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0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sz="3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Limit = 4</a:t>
                </a:r>
              </a:p>
              <a:p>
                <a:pPr marL="914400" lvl="2" indent="0">
                  <a:buNone/>
                </a:pPr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2743200" lvl="5" indent="-457200">
                  <a:buFont typeface="+mj-lt"/>
                  <a:buAutoNum type="arabicPeriod"/>
                </a:pPr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806" y="1022789"/>
                <a:ext cx="10908383" cy="29008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CA56A95-07C1-4671-8813-D15389954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5148556"/>
                  </p:ext>
                </p:extLst>
              </p:nvPr>
            </p:nvGraphicFramePr>
            <p:xfrm>
              <a:off x="1575646" y="2911473"/>
              <a:ext cx="2741503" cy="3198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6522">
                      <a:extLst>
                        <a:ext uri="{9D8B030D-6E8A-4147-A177-3AD203B41FA5}">
                          <a16:colId xmlns:a16="http://schemas.microsoft.com/office/drawing/2014/main" val="4191571412"/>
                        </a:ext>
                      </a:extLst>
                    </a:gridCol>
                    <a:gridCol w="1874981">
                      <a:extLst>
                        <a:ext uri="{9D8B030D-6E8A-4147-A177-3AD203B41FA5}">
                          <a16:colId xmlns:a16="http://schemas.microsoft.com/office/drawing/2014/main" val="3716257960"/>
                        </a:ext>
                      </a:extLst>
                    </a:gridCol>
                  </a:tblGrid>
                  <a:tr h="43385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Function results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7926116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551350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5595406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488264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undef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313164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4.001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9983550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186007"/>
                      </a:ext>
                    </a:extLst>
                  </a:tr>
                  <a:tr h="216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77544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CA56A95-07C1-4671-8813-D153899540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5148556"/>
                  </p:ext>
                </p:extLst>
              </p:nvPr>
            </p:nvGraphicFramePr>
            <p:xfrm>
              <a:off x="1575646" y="2911473"/>
              <a:ext cx="2741503" cy="3198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6522">
                      <a:extLst>
                        <a:ext uri="{9D8B030D-6E8A-4147-A177-3AD203B41FA5}">
                          <a16:colId xmlns:a16="http://schemas.microsoft.com/office/drawing/2014/main" val="4191571412"/>
                        </a:ext>
                      </a:extLst>
                    </a:gridCol>
                    <a:gridCol w="1874981">
                      <a:extLst>
                        <a:ext uri="{9D8B030D-6E8A-4147-A177-3AD203B41FA5}">
                          <a16:colId xmlns:a16="http://schemas.microsoft.com/office/drawing/2014/main" val="3716257960"/>
                        </a:ext>
                      </a:extLst>
                    </a:gridCol>
                  </a:tblGrid>
                  <a:tr h="4338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99" t="-7042" r="-218182" b="-661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Function results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7926116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551350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55954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4882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undef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313164"/>
                      </a:ext>
                    </a:extLst>
                  </a:tr>
                  <a:tr h="4338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4.001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99835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1860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775442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45F40BD-459A-4B43-AAFD-471B9A2A9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6041" y="1337993"/>
            <a:ext cx="6615258" cy="477194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654522A-C34D-424F-BE44-74DEC926D8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16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05"/>
    </mc:Choice>
    <mc:Fallback>
      <p:transition spd="slow" advTm="9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53282</TotalTime>
  <Words>267</Words>
  <Application>Microsoft Office PowerPoint</Application>
  <PresentationFormat>Widescreen</PresentationFormat>
  <Paragraphs>144</Paragraphs>
  <Slides>14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Cambria Math</vt:lpstr>
      <vt:lpstr>Century Gothic</vt:lpstr>
      <vt:lpstr>Times New Roman</vt:lpstr>
      <vt:lpstr>Mesh</vt:lpstr>
      <vt:lpstr>Limits </vt:lpstr>
      <vt:lpstr>Limits</vt:lpstr>
      <vt:lpstr>Limits</vt:lpstr>
      <vt:lpstr>Limits</vt:lpstr>
      <vt:lpstr>Limits</vt:lpstr>
      <vt:lpstr>Limits</vt:lpstr>
      <vt:lpstr>Limits</vt:lpstr>
      <vt:lpstr>Limits</vt:lpstr>
      <vt:lpstr>Limits</vt:lpstr>
      <vt:lpstr>Limits</vt:lpstr>
      <vt:lpstr>Limits</vt:lpstr>
      <vt:lpstr>Limits</vt:lpstr>
      <vt:lpstr>Limits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295</cp:revision>
  <dcterms:created xsi:type="dcterms:W3CDTF">2019-08-29T21:54:18Z</dcterms:created>
  <dcterms:modified xsi:type="dcterms:W3CDTF">2020-11-07T17:22:20Z</dcterms:modified>
</cp:coreProperties>
</file>